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53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3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4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69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78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84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61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79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2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01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7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11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2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B961E1-71EE-4B56-9272-3E1885140B6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38FE25-54F8-4F31-BA10-7400BF9E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9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81876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USING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686" y="2506662"/>
            <a:ext cx="9718912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When you are reading, it is important to use context ( the surrounding words and ideas) to guess the meaning of unfamiliar words. </a:t>
            </a:r>
          </a:p>
          <a:p>
            <a:pPr algn="just"/>
            <a:r>
              <a:rPr lang="en-US" sz="3200" dirty="0" smtClean="0"/>
              <a:t>You might not be able to guess the exact meaning of the word but you can usually guess its general meaning.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49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922" y="2352213"/>
            <a:ext cx="9601196" cy="33189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can often find an </a:t>
            </a:r>
            <a:r>
              <a:rPr lang="en-US" sz="3200" b="1" i="1" u="sng" dirty="0" smtClean="0"/>
              <a:t>example</a:t>
            </a:r>
            <a:r>
              <a:rPr lang="en-US" sz="3200" dirty="0" smtClean="0"/>
              <a:t> in the context that explains the unfamiliar word.</a:t>
            </a:r>
          </a:p>
          <a:p>
            <a:endParaRPr lang="en-US" sz="3200" dirty="0"/>
          </a:p>
          <a:p>
            <a:r>
              <a:rPr lang="en-US" sz="3200" i="1" dirty="0"/>
              <a:t>Some birds like to build their nests in </a:t>
            </a:r>
            <a:r>
              <a:rPr lang="en-US" sz="3200" b="1" i="1" u="sng" dirty="0"/>
              <a:t>inconspicuous spots </a:t>
            </a:r>
            <a:r>
              <a:rPr lang="en-US" sz="3200" i="1" dirty="0"/>
              <a:t>— high up in the tops of trees, well hidden by leaves.</a:t>
            </a:r>
          </a:p>
        </p:txBody>
      </p:sp>
    </p:spTree>
    <p:extLst>
      <p:ext uri="{BB962C8B-B14F-4D97-AF65-F5344CB8AC3E}">
        <p14:creationId xmlns:p14="http://schemas.microsoft.com/office/powerpoint/2010/main" val="37205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458" y="2379511"/>
            <a:ext cx="9601196" cy="3318936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There may also be contrasting information or an explanation in the context that helps you to understand an unfamiliar word as in the sentence below: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 </a:t>
            </a:r>
            <a:r>
              <a:rPr lang="en-US" sz="3200" i="1" dirty="0"/>
              <a:t>Unlike </a:t>
            </a:r>
            <a:r>
              <a:rPr lang="en-US" sz="3200" b="1" i="1" dirty="0" smtClean="0"/>
              <a:t>mammals</a:t>
            </a:r>
            <a:r>
              <a:rPr lang="en-US" sz="3200" i="1" dirty="0"/>
              <a:t>, birds incubate their eggs outside their bodies</a:t>
            </a:r>
            <a:r>
              <a:rPr lang="en-US" sz="3200" i="1" dirty="0" smtClean="0"/>
              <a:t>.</a:t>
            </a:r>
          </a:p>
          <a:p>
            <a:pPr marL="0" indent="0" algn="just">
              <a:buNone/>
            </a:pPr>
            <a:r>
              <a:rPr lang="en-US" sz="3200" i="1" dirty="0"/>
              <a:t> </a:t>
            </a:r>
            <a:r>
              <a:rPr lang="en-US" sz="3200" i="1" dirty="0" smtClean="0"/>
              <a:t>             </a:t>
            </a:r>
            <a:r>
              <a:rPr lang="en-US" sz="3200" b="1" i="1" dirty="0" smtClean="0"/>
              <a:t>Mammals </a:t>
            </a:r>
            <a:r>
              <a:rPr lang="en-US" sz="3200" i="1" dirty="0" smtClean="0"/>
              <a:t>= inside their bodies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0752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119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LESSON 1</vt:lpstr>
      <vt:lpstr>USING CONTEXT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Zaidoon Abboud</dc:creator>
  <cp:lastModifiedBy>Zaidoon Abboud</cp:lastModifiedBy>
  <cp:revision>5</cp:revision>
  <dcterms:created xsi:type="dcterms:W3CDTF">2018-12-01T20:13:09Z</dcterms:created>
  <dcterms:modified xsi:type="dcterms:W3CDTF">2018-12-01T20:59:11Z</dcterms:modified>
</cp:coreProperties>
</file>